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489" r:id="rId2"/>
    <p:sldId id="485" r:id="rId3"/>
    <p:sldId id="487" r:id="rId4"/>
    <p:sldId id="488" r:id="rId5"/>
    <p:sldId id="439" r:id="rId6"/>
    <p:sldId id="49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54CCF5"/>
    <a:srgbClr val="FF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22"/>
    <p:restoredTop sz="95872"/>
  </p:normalViewPr>
  <p:slideViewPr>
    <p:cSldViewPr snapToGrid="0" snapToObjects="1">
      <p:cViewPr varScale="1">
        <p:scale>
          <a:sx n="152" d="100"/>
          <a:sy n="152" d="100"/>
        </p:scale>
        <p:origin x="156" y="1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68FEE-7630-644D-BB78-46EB6D63E191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FC31F7-C910-C24C-99C8-6696C164C5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8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dirty="0">
                <a:solidFill>
                  <a:schemeClr val="bg1"/>
                </a:solidFill>
                <a:latin typeface="Gotham Book" pitchFamily="2" charset="0"/>
              </a:rPr>
              <a:t>Pro tip: </a:t>
            </a:r>
            <a:r>
              <a:rPr lang="en-US" dirty="0">
                <a:solidFill>
                  <a:schemeClr val="bg1"/>
                </a:solidFill>
                <a:latin typeface="Gotham Book" pitchFamily="2" charset="0"/>
              </a:rPr>
              <a:t>Covert PDFs to a format like PNG, if possible.</a:t>
            </a:r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218D8-4703-364C-B26D-643B5D7D55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20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view looking up at the ceiling of the KU campanile. Architectural details include tall windows and a square pattern on the ceiling.">
            <a:extLst>
              <a:ext uri="{FF2B5EF4-FFF2-40B4-BE49-F238E27FC236}">
                <a16:creationId xmlns:a16="http://schemas.microsoft.com/office/drawing/2014/main" id="{CBADC9B0-7170-CA40-84A6-562A5779A5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C0806958-1A92-9742-9D60-E2EF0B20626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6604" y="2008309"/>
            <a:ext cx="4474050" cy="1894347"/>
          </a:xfrm>
        </p:spPr>
        <p:txBody>
          <a:bodyPr anchor="b"/>
          <a:lstStyle>
            <a:lvl1pPr algn="l">
              <a:defRPr sz="6000" b="1" i="0">
                <a:solidFill>
                  <a:srgbClr val="FF0000"/>
                </a:solidFill>
                <a:latin typeface="Gotham Bold" pitchFamily="2" charset="0"/>
                <a:cs typeface="Gotham Bold" pitchFamily="2" charset="0"/>
              </a:defRPr>
            </a:lvl1pPr>
          </a:lstStyle>
          <a:p>
            <a: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  <a:t>Title of </a:t>
            </a:r>
            <a:b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</a:br>
            <a: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  <a:t>your </a:t>
            </a:r>
            <a:r>
              <a:rPr lang="en-US" sz="6000" b="1" spc="-150" dirty="0" err="1">
                <a:solidFill>
                  <a:srgbClr val="FF0000"/>
                </a:solidFill>
                <a:latin typeface="Gotham Medium" pitchFamily="2" charset="0"/>
              </a:rPr>
              <a:t>preso</a:t>
            </a:r>
            <a:endParaRPr lang="en-US" sz="6000" b="1" spc="-150" dirty="0">
              <a:solidFill>
                <a:srgbClr val="FF0000"/>
              </a:solidFill>
              <a:latin typeface="Gotham Medium" pitchFamily="2" charset="0"/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AD21E75-1E3B-6242-AA1F-0BB17A483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707861" y="4183156"/>
            <a:ext cx="2939853" cy="1041987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 b="0" i="0">
                <a:solidFill>
                  <a:schemeClr val="bg1"/>
                </a:solidFill>
                <a:latin typeface="Gotham Medium" pitchFamily="2" charset="0"/>
                <a:cs typeface="Gotham Medium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 dirty="0">
                <a:solidFill>
                  <a:schemeClr val="bg1"/>
                </a:solidFill>
                <a:latin typeface="Gotham Medium" pitchFamily="2" charset="0"/>
              </a:rPr>
              <a:t>Name of your team and office</a:t>
            </a:r>
          </a:p>
        </p:txBody>
      </p:sp>
    </p:spTree>
    <p:extLst>
      <p:ext uri="{BB962C8B-B14F-4D97-AF65-F5344CB8AC3E}">
        <p14:creationId xmlns:p14="http://schemas.microsoft.com/office/powerpoint/2010/main" val="2370253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48A33-DA0A-9F47-B317-48775CADD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Gotham Medium" pitchFamily="2" charset="0"/>
                <a:cs typeface="Gotham Medium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A6797-C5A6-B94D-ABC1-24866ADFE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 b="0" i="0">
                <a:latin typeface="Gotham Book" pitchFamily="2" charset="0"/>
                <a:cs typeface="Gotham Book" pitchFamily="2" charset="0"/>
              </a:defRPr>
            </a:lvl1pPr>
            <a:lvl2pPr>
              <a:defRPr sz="2800" b="0" i="0">
                <a:latin typeface="Gotham Book" pitchFamily="2" charset="0"/>
                <a:cs typeface="Gotham Book" pitchFamily="2" charset="0"/>
              </a:defRPr>
            </a:lvl2pPr>
            <a:lvl3pPr>
              <a:defRPr sz="2400" b="0" i="0">
                <a:latin typeface="Gotham Book" pitchFamily="2" charset="0"/>
                <a:cs typeface="Gotham Book" pitchFamily="2" charset="0"/>
              </a:defRPr>
            </a:lvl3pPr>
            <a:lvl4pPr>
              <a:defRPr sz="2000" b="0" i="0">
                <a:latin typeface="Gotham Book" pitchFamily="2" charset="0"/>
                <a:cs typeface="Gotham Book" pitchFamily="2" charset="0"/>
              </a:defRPr>
            </a:lvl4pPr>
            <a:lvl5pPr>
              <a:defRPr sz="2000" b="0" i="0">
                <a:latin typeface="Gotham Book" pitchFamily="2" charset="0"/>
                <a:cs typeface="Gotham Book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02739A-B63B-7449-BD7D-502A35E6AE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latin typeface="Gotham Book" pitchFamily="2" charset="0"/>
                <a:cs typeface="Gotham Book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E269F-D31C-A842-A8F7-C4C1635B2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FE056-FE58-F041-84D1-CF8EA26F1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E6E15-B9AE-6841-8ACC-CFF7CAE3E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37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61312-E222-6542-B143-619CDEEB6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 i="0">
                <a:latin typeface="Gotham Bold" pitchFamily="2" charset="0"/>
                <a:cs typeface="Gotham Bold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9D480B-F9E8-AD4B-8B25-518D4338A7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 b="0" i="0">
                <a:latin typeface="Gotham Book" pitchFamily="2" charset="0"/>
                <a:cs typeface="Gotham Book" pitchFamily="2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72904-FDDE-324E-9E59-7FA993153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latin typeface="Gotham Book" pitchFamily="2" charset="0"/>
                <a:cs typeface="Gotham Book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D5E4D-9534-D043-9ADF-65189522F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2AEF0C-EDED-6247-AF13-DB707C84B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4ABAAE-3E09-5A42-8AAD-68D82041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57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95E0A-C6FD-684C-BE61-DDC575F68C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6000" b="0" i="0">
                <a:latin typeface="Gotham Medium" pitchFamily="2" charset="0"/>
                <a:cs typeface="Gotham Medium" pitchFamily="2" charset="0"/>
              </a:defRPr>
            </a:lvl1pPr>
          </a:lstStyle>
          <a:p>
            <a:r>
              <a:rPr lang="en-US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Slide title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5E64F0-EA47-A246-9F4A-F575290DC6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>
                <a:latin typeface="Gotham Book" pitchFamily="2" charset="0"/>
                <a:cs typeface="Gotham Book" pitchFamily="2" charset="0"/>
              </a:defRPr>
            </a:lvl1pPr>
            <a:lvl2pPr>
              <a:defRPr b="0" i="0">
                <a:latin typeface="Gotham Book" pitchFamily="2" charset="0"/>
                <a:cs typeface="Gotham Book" pitchFamily="2" charset="0"/>
              </a:defRPr>
            </a:lvl2pPr>
            <a:lvl3pPr>
              <a:defRPr b="0" i="0">
                <a:latin typeface="Gotham Book" pitchFamily="2" charset="0"/>
                <a:cs typeface="Gotham Book" pitchFamily="2" charset="0"/>
              </a:defRPr>
            </a:lvl3pPr>
            <a:lvl4pPr>
              <a:defRPr b="0" i="0">
                <a:latin typeface="Gotham Book" pitchFamily="2" charset="0"/>
                <a:cs typeface="Gotham Book" pitchFamily="2" charset="0"/>
              </a:defRPr>
            </a:lvl4pPr>
            <a:lvl5pPr>
              <a:defRPr b="0" i="0">
                <a:latin typeface="Gotham Book" pitchFamily="2" charset="0"/>
                <a:cs typeface="Gotham Book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5295E-ACDA-494A-9881-97D1E6316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867DA-A713-DD48-A47E-E3B43F5A0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50D5F-20CB-1A48-BCF1-DAEFFA8CA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145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695DDA-6C60-3B4F-9299-CD09185F3B30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>
            <a:normAutofit/>
          </a:bodyPr>
          <a:lstStyle>
            <a:lvl1pPr>
              <a:defRPr sz="6000"/>
            </a:lvl1pPr>
          </a:lstStyle>
          <a:p>
            <a:r>
              <a:rPr lang="en-US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Slide title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D5FEDE-1ED6-2A4E-9E4F-AE7ADE4226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 b="0" i="0">
                <a:latin typeface="Gotham Book" pitchFamily="2" charset="0"/>
                <a:cs typeface="Gotham Book" pitchFamily="2" charset="0"/>
              </a:defRPr>
            </a:lvl1pPr>
            <a:lvl2pPr>
              <a:defRPr b="0" i="0">
                <a:latin typeface="Gotham Book" pitchFamily="2" charset="0"/>
                <a:cs typeface="Gotham Book" pitchFamily="2" charset="0"/>
              </a:defRPr>
            </a:lvl2pPr>
            <a:lvl3pPr>
              <a:defRPr b="0" i="0">
                <a:latin typeface="Gotham Book" pitchFamily="2" charset="0"/>
                <a:cs typeface="Gotham Book" pitchFamily="2" charset="0"/>
              </a:defRPr>
            </a:lvl3pPr>
            <a:lvl4pPr>
              <a:defRPr b="0" i="0">
                <a:latin typeface="Gotham Book" pitchFamily="2" charset="0"/>
                <a:cs typeface="Gotham Book" pitchFamily="2" charset="0"/>
              </a:defRPr>
            </a:lvl4pPr>
            <a:lvl5pPr>
              <a:defRPr b="0" i="0">
                <a:latin typeface="Gotham Book" pitchFamily="2" charset="0"/>
                <a:cs typeface="Gotham Book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2852E-51B8-AC4A-94EE-60F25FE34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4927B-5BB6-0240-B7FA-2C7C37A27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DEB18-3AF6-C641-9BD8-983DA6F69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25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74342DAC-6150-1347-9D4C-CF9EE8E10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9C697D-0512-C948-BF68-718A5782C8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6604" y="2008309"/>
            <a:ext cx="4474050" cy="1894347"/>
          </a:xfrm>
        </p:spPr>
        <p:txBody>
          <a:bodyPr anchor="b"/>
          <a:lstStyle>
            <a:lvl1pPr algn="l">
              <a:defRPr sz="6000" b="1" i="0">
                <a:solidFill>
                  <a:srgbClr val="FF0000"/>
                </a:solidFill>
                <a:latin typeface="Gotham Bold" pitchFamily="2" charset="0"/>
                <a:cs typeface="Gotham Bold" pitchFamily="2" charset="0"/>
              </a:defRPr>
            </a:lvl1pPr>
          </a:lstStyle>
          <a:p>
            <a: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  <a:t>Staff</a:t>
            </a:r>
            <a:b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</a:br>
            <a: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  <a:t>Member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B372AF-A1EF-074F-B740-378CD863F37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707861" y="4183156"/>
            <a:ext cx="2939853" cy="1041987"/>
          </a:xfr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2400" b="0" i="0">
                <a:solidFill>
                  <a:schemeClr val="bg1"/>
                </a:solidFill>
                <a:latin typeface="Gotham Medium" pitchFamily="2" charset="0"/>
                <a:cs typeface="Gotham Medium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 dirty="0">
                <a:solidFill>
                  <a:schemeClr val="bg1"/>
                </a:solidFill>
                <a:latin typeface="Gotham Medium" pitchFamily="2" charset="0"/>
              </a:rPr>
              <a:t>Staff Title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61DA7-3867-0844-A244-CD8B64E0B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41E9E-39E8-5E4E-9BCC-C9E141A5D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F2917-61AB-FF4E-BA16-8943A09AA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33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B9BF69-A1D2-094A-921E-AC03C74B1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399" y="152399"/>
            <a:ext cx="11887201" cy="6553201"/>
          </a:xfrm>
          <a:prstGeom prst="rect">
            <a:avLst/>
          </a:prstGeom>
          <a:solidFill>
            <a:srgbClr val="54CCF5"/>
          </a:solidFill>
          <a:ln w="304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2A4E60-12AB-5E4F-AE1D-CC620966A5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" y="6092913"/>
            <a:ext cx="868680" cy="2074459"/>
          </a:xfrm>
          <a:prstGeom prst="rect">
            <a:avLst/>
          </a:prstGeom>
          <a:noFill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974C16-3C97-F14E-A663-4DE676CDA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5438227"/>
            <a:ext cx="868680" cy="207445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800BE-209B-B84B-8633-8BDFD1FBB7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0"/>
            <a:ext cx="10515600" cy="6858000"/>
          </a:xfrm>
        </p:spPr>
        <p:txBody>
          <a:bodyPr anchor="ctr"/>
          <a:lstStyle>
            <a:lvl1pPr algn="ctr">
              <a:defRPr sz="6000" b="1" i="0">
                <a:solidFill>
                  <a:schemeClr val="bg1"/>
                </a:solidFill>
                <a:latin typeface="Gotham Bold" pitchFamily="2" charset="0"/>
                <a:cs typeface="Gotham Bold" pitchFamily="2" charset="0"/>
              </a:defRPr>
            </a:lvl1pPr>
          </a:lstStyle>
          <a:p>
            <a:pPr>
              <a:spcAft>
                <a:spcPts val="1200"/>
              </a:spcAft>
            </a:pPr>
            <a:r>
              <a:rPr lang="en-US" spc="-150" dirty="0">
                <a:solidFill>
                  <a:schemeClr val="bg1"/>
                </a:solidFill>
                <a:latin typeface="Gotham Medium" charset="0"/>
                <a:ea typeface="Gotham Medium" charset="0"/>
                <a:cs typeface="Gotham Medium" charset="0"/>
              </a:rPr>
              <a:t>Use this</a:t>
            </a:r>
            <a:br>
              <a:rPr lang="en-US" spc="-150" dirty="0">
                <a:solidFill>
                  <a:schemeClr val="bg1"/>
                </a:solidFill>
                <a:latin typeface="Gotham Medium" charset="0"/>
                <a:ea typeface="Gotham Medium" charset="0"/>
                <a:cs typeface="Gotham Medium" charset="0"/>
              </a:rPr>
            </a:br>
            <a:r>
              <a:rPr lang="en-US" spc="-150" dirty="0">
                <a:solidFill>
                  <a:schemeClr val="bg1"/>
                </a:solidFill>
                <a:latin typeface="Gotham Medium" charset="0"/>
                <a:ea typeface="Gotham Medium" charset="0"/>
                <a:cs typeface="Gotham Medium" charset="0"/>
              </a:rPr>
              <a:t>for one big</a:t>
            </a:r>
            <a:br>
              <a:rPr lang="en-US" spc="-150" dirty="0">
                <a:solidFill>
                  <a:schemeClr val="bg1"/>
                </a:solidFill>
                <a:latin typeface="Gotham Medium" charset="0"/>
                <a:ea typeface="Gotham Medium" charset="0"/>
                <a:cs typeface="Gotham Medium" charset="0"/>
              </a:rPr>
            </a:br>
            <a:r>
              <a:rPr lang="en-US" spc="-150" dirty="0">
                <a:solidFill>
                  <a:schemeClr val="bg1"/>
                </a:solidFill>
                <a:latin typeface="Gotham Medium" charset="0"/>
                <a:ea typeface="Gotham Medium" charset="0"/>
                <a:cs typeface="Gotham Medium" charset="0"/>
              </a:rPr>
              <a:t>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87CB31-B1B3-B04B-BA50-AB7ABAF78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260" y="-1494430"/>
            <a:ext cx="868680" cy="20744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37184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F0927-F12D-3845-BCF3-CB1EB9A4DB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3810"/>
            <a:ext cx="10515600" cy="1325563"/>
          </a:xfrm>
        </p:spPr>
        <p:txBody>
          <a:bodyPr>
            <a:noAutofit/>
          </a:bodyPr>
          <a:lstStyle>
            <a:lvl1pPr algn="ctr">
              <a:defRPr sz="5600" b="0" i="0" spc="-150">
                <a:solidFill>
                  <a:srgbClr val="54CCF5"/>
                </a:solidFill>
                <a:latin typeface="Gotham Medium" pitchFamily="2" charset="0"/>
                <a:cs typeface="Gotham Medium" pitchFamily="2" charset="0"/>
              </a:defRPr>
            </a:lvl1pPr>
          </a:lstStyle>
          <a:p>
            <a:r>
              <a:rPr lang="en-US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Slide title, which</a:t>
            </a:r>
            <a:br>
              <a:rPr lang="en-US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</a:br>
            <a:r>
              <a:rPr lang="en-US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can be two lines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26D85B-EABC-D646-A145-0402C917400C}"/>
              </a:ext>
            </a:extLst>
          </p:cNvPr>
          <p:cNvSpPr txBox="1"/>
          <p:nvPr userDrawn="1"/>
        </p:nvSpPr>
        <p:spPr>
          <a:xfrm>
            <a:off x="1524000" y="3151635"/>
            <a:ext cx="9144000" cy="55473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Bef>
                <a:spcPts val="1200"/>
              </a:spcBef>
              <a:spcAft>
                <a:spcPts val="1800"/>
              </a:spcAft>
            </a:pPr>
            <a:r>
              <a:rPr lang="en-US" sz="2000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••••••••••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E743827-5005-6A46-8948-F82023F419BB}"/>
              </a:ext>
            </a:extLst>
          </p:cNvPr>
          <p:cNvSpPr txBox="1">
            <a:spLocks/>
          </p:cNvSpPr>
          <p:nvPr userDrawn="1"/>
        </p:nvSpPr>
        <p:spPr>
          <a:xfrm>
            <a:off x="666719" y="173752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pc="-150" dirty="0">
              <a:solidFill>
                <a:srgbClr val="54CCF5"/>
              </a:solidFill>
              <a:latin typeface="Gotham Medium" charset="0"/>
              <a:ea typeface="Gotham Medium" charset="0"/>
              <a:cs typeface="Gotham Medium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27B9EDF-12E2-3040-A5EE-9229AB9F713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697517" y="3794917"/>
            <a:ext cx="6791969" cy="2233915"/>
          </a:xfrm>
        </p:spPr>
        <p:txBody>
          <a:bodyPr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0" i="0" spc="-150" baseline="0">
                <a:solidFill>
                  <a:schemeClr val="tx1"/>
                </a:solidFill>
                <a:latin typeface="Gotham Book" pitchFamily="2" charset="0"/>
                <a:cs typeface="Gotham Book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algn="ctr"/>
            <a:r>
              <a:rPr lang="en-US" sz="2400" spc="-150" dirty="0">
                <a:latin typeface="Gotham Book" charset="0"/>
                <a:ea typeface="Gotham Book" charset="0"/>
                <a:cs typeface="Gotham Book" charset="0"/>
              </a:rPr>
              <a:t>A pithy little subtitle</a:t>
            </a:r>
            <a:br>
              <a:rPr lang="en-US" sz="2400" spc="-150" dirty="0">
                <a:latin typeface="Gotham Book" charset="0"/>
                <a:ea typeface="Gotham Book" charset="0"/>
                <a:cs typeface="Gotham Book" charset="0"/>
              </a:rPr>
            </a:br>
            <a:r>
              <a:rPr lang="en-US" sz="2400" spc="-150" dirty="0">
                <a:latin typeface="Gotham Book" charset="0"/>
                <a:ea typeface="Gotham Book" charset="0"/>
                <a:cs typeface="Gotham Book" charset="0"/>
              </a:rPr>
              <a:t>or pleasant sentence</a:t>
            </a:r>
            <a:br>
              <a:rPr lang="en-US" sz="2400" spc="-150" dirty="0">
                <a:latin typeface="Gotham Book" charset="0"/>
                <a:ea typeface="Gotham Book" charset="0"/>
                <a:cs typeface="Gotham Book" charset="0"/>
              </a:rPr>
            </a:br>
            <a:r>
              <a:rPr lang="en-US" sz="2400" spc="-150" dirty="0">
                <a:latin typeface="Gotham Book" charset="0"/>
                <a:ea typeface="Gotham Book" charset="0"/>
                <a:cs typeface="Gotham Book" charset="0"/>
              </a:rPr>
              <a:t>can go here.</a:t>
            </a:r>
            <a:endParaRPr lang="en-US" sz="1600" dirty="0">
              <a:latin typeface="Gotham Book" charset="0"/>
              <a:ea typeface="Gotham Book" charset="0"/>
              <a:cs typeface="Gotham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333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58B2D-B77C-8740-B1EB-8F6D8F9A2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8134" y="440075"/>
            <a:ext cx="9980676" cy="1325563"/>
          </a:xfrm>
        </p:spPr>
        <p:txBody>
          <a:bodyPr>
            <a:normAutofit/>
          </a:bodyPr>
          <a:lstStyle>
            <a:lvl1pPr algn="l">
              <a:defRPr sz="6000" b="0" i="0">
                <a:solidFill>
                  <a:srgbClr val="54CCF5"/>
                </a:solidFill>
                <a:latin typeface="Gotham Medium" pitchFamily="2" charset="0"/>
                <a:cs typeface="Gotham Medium" pitchFamily="2" charset="0"/>
              </a:defRPr>
            </a:lvl1pPr>
          </a:lstStyle>
          <a:p>
            <a:pPr algn="l"/>
            <a:r>
              <a:rPr lang="en-US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Slide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2041D-F995-F34F-9E1F-7A0F900BC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875" y="2066587"/>
            <a:ext cx="10515600" cy="4351338"/>
          </a:xfrm>
        </p:spPr>
        <p:txBody>
          <a:bodyPr>
            <a:normAutofit/>
          </a:bodyPr>
          <a:lstStyle>
            <a:lvl1pPr>
              <a:defRPr sz="3600" b="0" i="0">
                <a:latin typeface="Gotham Book" pitchFamily="2" charset="0"/>
                <a:cs typeface="Gotham Book" pitchFamily="2" charset="0"/>
              </a:defRPr>
            </a:lvl1pPr>
            <a:lvl2pPr>
              <a:defRPr sz="3600" b="0" i="0">
                <a:latin typeface="Gotham Book" pitchFamily="2" charset="0"/>
                <a:cs typeface="Gotham Book" pitchFamily="2" charset="0"/>
              </a:defRPr>
            </a:lvl2pPr>
            <a:lvl3pPr>
              <a:defRPr sz="3600" b="0" i="0">
                <a:latin typeface="Gotham Book" pitchFamily="2" charset="0"/>
                <a:cs typeface="Gotham Book" pitchFamily="2" charset="0"/>
              </a:defRPr>
            </a:lvl3pPr>
            <a:lvl4pPr>
              <a:defRPr sz="3600" b="0" i="0">
                <a:latin typeface="Gotham Book" pitchFamily="2" charset="0"/>
                <a:cs typeface="Gotham Book" pitchFamily="2" charset="0"/>
              </a:defRPr>
            </a:lvl4pPr>
            <a:lvl5pPr>
              <a:defRPr sz="3600" b="0" i="0">
                <a:latin typeface="Gotham Book" pitchFamily="2" charset="0"/>
                <a:cs typeface="Gotham Book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61D860-453F-D943-A4B3-3FB51FF56EA1}"/>
              </a:ext>
            </a:extLst>
          </p:cNvPr>
          <p:cNvSpPr/>
          <p:nvPr userDrawn="1"/>
        </p:nvSpPr>
        <p:spPr>
          <a:xfrm>
            <a:off x="1358134" y="1578868"/>
            <a:ext cx="3305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•••••••••••••••••••••••••••••••••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038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tudents sitting and socializing in the grass in front of Frasier Hall on the KU campus.">
            <a:extLst>
              <a:ext uri="{FF2B5EF4-FFF2-40B4-BE49-F238E27FC236}">
                <a16:creationId xmlns:a16="http://schemas.microsoft.com/office/drawing/2014/main" id="{53DDEE6C-8A9A-2647-B44A-A9FE4A2C9B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C0806958-1A92-9742-9D60-E2EF0B20626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6604" y="2008309"/>
            <a:ext cx="4474050" cy="1894347"/>
          </a:xfrm>
        </p:spPr>
        <p:txBody>
          <a:bodyPr anchor="b"/>
          <a:lstStyle>
            <a:lvl1pPr algn="l">
              <a:defRPr sz="6000" b="1" i="0">
                <a:solidFill>
                  <a:srgbClr val="FF0000"/>
                </a:solidFill>
                <a:latin typeface="Gotham Bold" pitchFamily="2" charset="0"/>
                <a:cs typeface="Gotham Bold" pitchFamily="2" charset="0"/>
              </a:defRPr>
            </a:lvl1pPr>
          </a:lstStyle>
          <a:p>
            <a:r>
              <a:rPr lang="en-US" sz="6000" b="1" spc="-150" dirty="0">
                <a:solidFill>
                  <a:srgbClr val="FF0000"/>
                </a:solidFill>
                <a:latin typeface="Gotham Medium" pitchFamily="2" charset="0"/>
              </a:rPr>
              <a:t>Thanks for using this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AD21E75-1E3B-6242-AA1F-0BB17A4839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707861" y="4183156"/>
            <a:ext cx="2939853" cy="1041987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400" b="0" i="0">
                <a:solidFill>
                  <a:schemeClr val="bg1"/>
                </a:solidFill>
                <a:latin typeface="Gotham Medium" pitchFamily="2" charset="0"/>
                <a:cs typeface="Gotham Medium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 dirty="0">
                <a:solidFill>
                  <a:schemeClr val="bg1"/>
                </a:solidFill>
                <a:latin typeface="Gotham Medium" pitchFamily="2" charset="0"/>
              </a:rPr>
              <a:t>We hope you liked the deck!</a:t>
            </a:r>
          </a:p>
        </p:txBody>
      </p:sp>
    </p:spTree>
    <p:extLst>
      <p:ext uri="{BB962C8B-B14F-4D97-AF65-F5344CB8AC3E}">
        <p14:creationId xmlns:p14="http://schemas.microsoft.com/office/powerpoint/2010/main" val="174082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843EF-A191-8844-B097-A632E75308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6000" b="0" i="0">
                <a:latin typeface="Gotham Medium" pitchFamily="2" charset="0"/>
                <a:cs typeface="Gotham Medium" pitchFamily="2" charset="0"/>
              </a:defRPr>
            </a:lvl1pPr>
          </a:lstStyle>
          <a:p>
            <a:r>
              <a:rPr lang="en-US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Slide title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694B2-E8EF-C842-9686-7E2FF86C9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b="0" i="0">
                <a:latin typeface="Gotham Book" pitchFamily="2" charset="0"/>
                <a:cs typeface="Gotham Book" pitchFamily="2" charset="0"/>
              </a:defRPr>
            </a:lvl1pPr>
            <a:lvl2pPr>
              <a:defRPr b="0" i="0">
                <a:latin typeface="Gotham Book" pitchFamily="2" charset="0"/>
                <a:cs typeface="Gotham Book" pitchFamily="2" charset="0"/>
              </a:defRPr>
            </a:lvl2pPr>
            <a:lvl3pPr>
              <a:defRPr b="0" i="0">
                <a:latin typeface="Gotham Book" pitchFamily="2" charset="0"/>
                <a:cs typeface="Gotham Book" pitchFamily="2" charset="0"/>
              </a:defRPr>
            </a:lvl3pPr>
            <a:lvl4pPr>
              <a:defRPr b="0" i="0">
                <a:latin typeface="Gotham Book" pitchFamily="2" charset="0"/>
                <a:cs typeface="Gotham Book" pitchFamily="2" charset="0"/>
              </a:defRPr>
            </a:lvl4pPr>
            <a:lvl5pPr>
              <a:defRPr b="0" i="0">
                <a:latin typeface="Gotham Book" pitchFamily="2" charset="0"/>
                <a:cs typeface="Gotham Book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00A79-112E-E046-839F-EF27D585C0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b="0" i="0">
                <a:latin typeface="Gotham Book" pitchFamily="2" charset="0"/>
                <a:cs typeface="Gotham Book" pitchFamily="2" charset="0"/>
              </a:defRPr>
            </a:lvl1pPr>
            <a:lvl2pPr>
              <a:defRPr b="0" i="0">
                <a:latin typeface="Gotham Book" pitchFamily="2" charset="0"/>
                <a:cs typeface="Gotham Book" pitchFamily="2" charset="0"/>
              </a:defRPr>
            </a:lvl2pPr>
            <a:lvl3pPr>
              <a:defRPr b="0" i="0">
                <a:latin typeface="Gotham Book" pitchFamily="2" charset="0"/>
                <a:cs typeface="Gotham Book" pitchFamily="2" charset="0"/>
              </a:defRPr>
            </a:lvl3pPr>
            <a:lvl4pPr>
              <a:defRPr b="0" i="0">
                <a:latin typeface="Gotham Book" pitchFamily="2" charset="0"/>
                <a:cs typeface="Gotham Book" pitchFamily="2" charset="0"/>
              </a:defRPr>
            </a:lvl4pPr>
            <a:lvl5pPr>
              <a:defRPr b="0" i="0">
                <a:latin typeface="Gotham Book" pitchFamily="2" charset="0"/>
                <a:cs typeface="Gotham Book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B485A-DE43-4745-A71C-6E62A0E08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D58291-FC89-BC4E-8C9A-2F33A8C82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270F50-64E8-FE4C-9B14-6EEE28E3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43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4B871-202D-7549-B08F-61A2D49FD8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6000" b="0" i="0">
                <a:latin typeface="Gotham Medium" pitchFamily="2" charset="0"/>
                <a:cs typeface="Gotham Medium" pitchFamily="2" charset="0"/>
              </a:defRPr>
            </a:lvl1pPr>
          </a:lstStyle>
          <a:p>
            <a:r>
              <a:rPr lang="en-US" spc="-150" dirty="0">
                <a:solidFill>
                  <a:srgbClr val="54CCF5"/>
                </a:solidFill>
                <a:latin typeface="Gotham Medium" charset="0"/>
                <a:ea typeface="Gotham Medium" charset="0"/>
                <a:cs typeface="Gotham Medium" charset="0"/>
              </a:rPr>
              <a:t>Slide title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04D146-CF43-474C-AE27-B3DDE2C66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Gotham Medium" pitchFamily="2" charset="0"/>
                <a:cs typeface="Gotham Medium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AE89D7-3DA2-EA4D-AB59-8540B6700E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 b="0" i="0">
                <a:latin typeface="Gotham Book" pitchFamily="2" charset="0"/>
                <a:cs typeface="Gotham Book" pitchFamily="2" charset="0"/>
              </a:defRPr>
            </a:lvl1pPr>
            <a:lvl2pPr>
              <a:defRPr b="0" i="0">
                <a:latin typeface="Gotham Book" pitchFamily="2" charset="0"/>
                <a:cs typeface="Gotham Book" pitchFamily="2" charset="0"/>
              </a:defRPr>
            </a:lvl2pPr>
            <a:lvl3pPr>
              <a:defRPr b="0" i="0">
                <a:latin typeface="Gotham Book" pitchFamily="2" charset="0"/>
                <a:cs typeface="Gotham Book" pitchFamily="2" charset="0"/>
              </a:defRPr>
            </a:lvl3pPr>
            <a:lvl4pPr>
              <a:defRPr b="0" i="0">
                <a:latin typeface="Gotham Book" pitchFamily="2" charset="0"/>
                <a:cs typeface="Gotham Book" pitchFamily="2" charset="0"/>
              </a:defRPr>
            </a:lvl4pPr>
            <a:lvl5pPr>
              <a:defRPr b="0" i="0">
                <a:latin typeface="Gotham Book" pitchFamily="2" charset="0"/>
                <a:cs typeface="Gotham Book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E15450-FC34-DA4E-A8B8-5DD6223635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Gotham Medium" pitchFamily="2" charset="0"/>
                <a:cs typeface="Gotham Medium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E270D5-3FCD-F244-BB4B-1FDE05BD4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 b="0" i="0">
                <a:latin typeface="Gotham Book" pitchFamily="2" charset="0"/>
                <a:cs typeface="Gotham Book" pitchFamily="2" charset="0"/>
              </a:defRPr>
            </a:lvl1pPr>
            <a:lvl2pPr>
              <a:defRPr b="0" i="0">
                <a:latin typeface="Gotham Book" pitchFamily="2" charset="0"/>
                <a:cs typeface="Gotham Book" pitchFamily="2" charset="0"/>
              </a:defRPr>
            </a:lvl2pPr>
            <a:lvl3pPr>
              <a:defRPr b="0" i="0">
                <a:latin typeface="Gotham Book" pitchFamily="2" charset="0"/>
                <a:cs typeface="Gotham Book" pitchFamily="2" charset="0"/>
              </a:defRPr>
            </a:lvl3pPr>
            <a:lvl4pPr>
              <a:defRPr b="0" i="0">
                <a:latin typeface="Gotham Book" pitchFamily="2" charset="0"/>
                <a:cs typeface="Gotham Book" pitchFamily="2" charset="0"/>
              </a:defRPr>
            </a:lvl4pPr>
            <a:lvl5pPr>
              <a:defRPr b="0" i="0">
                <a:latin typeface="Gotham Book" pitchFamily="2" charset="0"/>
                <a:cs typeface="Gotham Book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7EA953-084C-5943-A107-5A75EDE00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6EB72F-419E-AC44-876C-F400F517A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E3F4CA-8CD4-D542-8B90-37FD717D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291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6D1C52-9CA9-5A45-AF03-4E167F553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5F7C-D12E-B848-AEA4-311FAAAE245D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4196BE-A794-1A4A-A169-F10AC64C8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694F0E-AC01-8B47-A7CC-A8E850BFA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842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303131-1C06-CE4D-9519-00871E757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7AFB0-8D9C-8247-B048-9D47A60F7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02245-54A3-0F42-A90F-CEE92FB564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C5F7C-D12E-B848-AEA4-311FAAAE245D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D1AA7-A6BF-DC49-8473-304CA346CB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68302-3CFA-2D48-B29D-714005E19B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936E0-467F-FC4E-B9B8-D39702516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722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54" r:id="rId4"/>
    <p:sldLayoutId id="2147483650" r:id="rId5"/>
    <p:sldLayoutId id="2147483663" r:id="rId6"/>
    <p:sldLayoutId id="2147483652" r:id="rId7"/>
    <p:sldLayoutId id="2147483653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D93606-F9B8-EB47-ABF7-F7087D376F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24781" y="2979506"/>
            <a:ext cx="448056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A5B875-0D37-4C4F-81C5-E2128A6E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24781" y="2064924"/>
            <a:ext cx="310896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C76FB8-8BC8-D54A-975A-8F8BB48D40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Proposal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C0A8D3-9314-1C4A-96BB-4010CFF037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Jigyas Sharma</a:t>
            </a:r>
          </a:p>
          <a:p>
            <a:r>
              <a:rPr lang="en-US" dirty="0"/>
              <a:t>MSc.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3579711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2C988-DB49-8C45-B0B1-D707ED5B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F1TENTHS AUTONOMOUS PERFORMANCE DRIVING SOFTWARE</a:t>
            </a:r>
          </a:p>
        </p:txBody>
      </p:sp>
    </p:spTree>
    <p:extLst>
      <p:ext uri="{BB962C8B-B14F-4D97-AF65-F5344CB8AC3E}">
        <p14:creationId xmlns:p14="http://schemas.microsoft.com/office/powerpoint/2010/main" val="320286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FEC85-3B82-4C4E-8A83-BFA2B52B5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idea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591CA-975D-E842-BC40-3A7102AA76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*******</a:t>
            </a:r>
          </a:p>
        </p:txBody>
      </p:sp>
    </p:spTree>
    <p:extLst>
      <p:ext uri="{BB962C8B-B14F-4D97-AF65-F5344CB8AC3E}">
        <p14:creationId xmlns:p14="http://schemas.microsoft.com/office/powerpoint/2010/main" val="1067385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AB5DC-6A40-D342-87A9-FE085A69F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Stack(Tentative)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60862-EA73-C44E-82D4-0ABCF3B97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*********</a:t>
            </a:r>
          </a:p>
        </p:txBody>
      </p:sp>
    </p:spTree>
    <p:extLst>
      <p:ext uri="{BB962C8B-B14F-4D97-AF65-F5344CB8AC3E}">
        <p14:creationId xmlns:p14="http://schemas.microsoft.com/office/powerpoint/2010/main" val="3549132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example flyer, inserted to show how to convert a PDF file to PNG and insert it in a presentation.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808" y="338666"/>
            <a:ext cx="4749800" cy="6146800"/>
          </a:xfrm>
          <a:prstGeom prst="rect">
            <a:avLst/>
          </a:prstGeom>
          <a:noFill/>
          <a:ln w="6350">
            <a:solidFill>
              <a:schemeClr val="bg2">
                <a:lumMod val="90000"/>
              </a:schemeClr>
            </a:solidFill>
          </a:ln>
        </p:spPr>
      </p:pic>
      <p:pic>
        <p:nvPicPr>
          <p:cNvPr id="8" name="Picture 7" descr="An example flyer, inserted to show how to convert a PDF file to PNG and insert it in a presentation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856" y="338666"/>
            <a:ext cx="4749800" cy="6146800"/>
          </a:xfrm>
          <a:prstGeom prst="rect">
            <a:avLst/>
          </a:prstGeom>
          <a:noFill/>
          <a:ln w="6350"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1639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2FB3CA2-CB45-3045-A78F-FAA3449A25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13058" y="2979506"/>
            <a:ext cx="402336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F4A6B2-64E9-3B49-9365-B104DC40A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13058" y="2064924"/>
            <a:ext cx="448056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E0C55B-C810-F44D-B5D9-B6F5E13C3A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0094" y="2008309"/>
            <a:ext cx="4480560" cy="189434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05337E-A021-4B4B-A699-58B68043BE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108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603</TotalTime>
  <Words>39</Words>
  <Application>Microsoft Office PowerPoint</Application>
  <PresentationFormat>Widescreen</PresentationFormat>
  <Paragraphs>10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Gotham Bold</vt:lpstr>
      <vt:lpstr>Gotham Book</vt:lpstr>
      <vt:lpstr>Gotham Medium</vt:lpstr>
      <vt:lpstr>Office Theme</vt:lpstr>
      <vt:lpstr>Project Proposal</vt:lpstr>
      <vt:lpstr>F1TENTHS AUTONOMOUS PERFORMANCE DRIVING SOFTWARE</vt:lpstr>
      <vt:lpstr>Overview of the idea</vt:lpstr>
      <vt:lpstr>Tech Stack(Tentative)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Jigyas Sharma</cp:lastModifiedBy>
  <cp:revision>69</cp:revision>
  <dcterms:created xsi:type="dcterms:W3CDTF">2018-08-31T16:05:47Z</dcterms:created>
  <dcterms:modified xsi:type="dcterms:W3CDTF">2023-09-26T04:18:49Z</dcterms:modified>
</cp:coreProperties>
</file>

<file path=docProps/thumbnail.jpeg>
</file>